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3" r:id="rId3"/>
    <p:sldId id="257" r:id="rId4"/>
    <p:sldId id="278" r:id="rId5"/>
    <p:sldId id="282" r:id="rId6"/>
    <p:sldId id="281" r:id="rId7"/>
    <p:sldId id="283" r:id="rId8"/>
    <p:sldId id="259" r:id="rId9"/>
    <p:sldId id="285" r:id="rId10"/>
    <p:sldId id="286" r:id="rId11"/>
    <p:sldId id="268" r:id="rId12"/>
    <p:sldId id="269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Raleway" panose="020B0003030101060003" pitchFamily="34" charset="0"/>
      <p:regular r:id="rId24"/>
      <p:bold r:id="rId2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664"/>
    <a:srgbClr val="272822"/>
    <a:srgbClr val="0C486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49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1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5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16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1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168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17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22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4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66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99D6E-074D-45E8-80C5-54897E81B1D8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96EB2-9075-4B6D-A382-4299F4748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5" y="133350"/>
            <a:ext cx="55816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350" y="2838450"/>
            <a:ext cx="1047750" cy="1428750"/>
          </a:xfrm>
          <a:prstGeom prst="rect">
            <a:avLst/>
          </a:prstGeom>
          <a:noFill/>
          <a:ln>
            <a:solidFill>
              <a:srgbClr val="1D1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04824" y="3343275"/>
            <a:ext cx="25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60328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/>
          <p:nvPr/>
        </p:nvSpPr>
        <p:spPr>
          <a:xfrm>
            <a:off x="1430904" y="653099"/>
            <a:ext cx="792179" cy="59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60141" y="359294"/>
            <a:ext cx="484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La</a:t>
            </a:r>
          </a:p>
          <a:p>
            <a:r>
              <a:rPr lang="fr-FR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Démo.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299689" y="1658935"/>
            <a:ext cx="78755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latin typeface="Raleway" panose="020B0003030101060003" pitchFamily="34" charset="0"/>
              </a:rPr>
              <a:t>Les </a:t>
            </a:r>
            <a:r>
              <a:rPr lang="fr-FR" sz="8000" b="1" dirty="0" err="1">
                <a:latin typeface="Raleway" panose="020B0003030101060003" pitchFamily="34" charset="0"/>
              </a:rPr>
              <a:t>SoftFluentees</a:t>
            </a:r>
            <a:r>
              <a:rPr lang="fr-FR" sz="8000" b="1" dirty="0">
                <a:latin typeface="Raleway" panose="020B0003030101060003" pitchFamily="34" charset="0"/>
              </a:rPr>
              <a:t>.</a:t>
            </a:r>
          </a:p>
          <a:p>
            <a:r>
              <a:rPr lang="fr-FR" sz="8000" b="1" dirty="0" err="1">
                <a:latin typeface="Raleway" panose="020B0003030101060003" pitchFamily="34" charset="0"/>
              </a:rPr>
              <a:t>Let’s</a:t>
            </a:r>
            <a:r>
              <a:rPr lang="fr-FR" sz="8000" b="1" dirty="0">
                <a:latin typeface="Raleway" panose="020B0003030101060003" pitchFamily="34" charset="0"/>
              </a:rPr>
              <a:t> Go!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8" y="98183"/>
            <a:ext cx="989558" cy="11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5" y="133350"/>
            <a:ext cx="55816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" name="Rectangle 2"/>
          <p:cNvSpPr/>
          <p:nvPr/>
        </p:nvSpPr>
        <p:spPr>
          <a:xfrm>
            <a:off x="1430904" y="653099"/>
            <a:ext cx="792179" cy="599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460141" y="359294"/>
            <a:ext cx="2409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Raleway" panose="020B0003030101060003" pitchFamily="34" charset="0"/>
              </a:rPr>
              <a:t>Le </a:t>
            </a:r>
          </a:p>
          <a:p>
            <a:r>
              <a:rPr lang="fr-FR" sz="3600" b="1" dirty="0">
                <a:latin typeface="Raleway" panose="020B0003030101060003" pitchFamily="34" charset="0"/>
              </a:rPr>
              <a:t>Lab.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93846" y="2508259"/>
            <a:ext cx="101328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Raleway" panose="020B0003030101060003" pitchFamily="34" charset="0"/>
              </a:rPr>
              <a:t>C’est une </a:t>
            </a:r>
            <a:r>
              <a:rPr lang="fr-FR" sz="4000" b="1" dirty="0">
                <a:latin typeface="Raleway" panose="020B0003030101060003" pitchFamily="34" charset="0"/>
              </a:rPr>
              <a:t>structure propre à SoftFluent </a:t>
            </a:r>
            <a:r>
              <a:rPr lang="fr-FR" sz="4000" dirty="0">
                <a:latin typeface="Raleway" panose="020B0003030101060003" pitchFamily="34" charset="0"/>
              </a:rPr>
              <a:t>qui permet à chaque </a:t>
            </a:r>
            <a:r>
              <a:rPr lang="fr-FR" sz="4000" dirty="0" err="1">
                <a:latin typeface="Raleway" panose="020B0003030101060003" pitchFamily="34" charset="0"/>
              </a:rPr>
              <a:t>SoftFluentee</a:t>
            </a:r>
            <a:r>
              <a:rPr lang="fr-FR" sz="4000" dirty="0">
                <a:latin typeface="Raleway" panose="020B0003030101060003" pitchFamily="34" charset="0"/>
              </a:rPr>
              <a:t> de </a:t>
            </a:r>
            <a:r>
              <a:rPr lang="fr-FR" sz="4000" b="1" dirty="0">
                <a:latin typeface="Raleway" panose="020B0003030101060003" pitchFamily="34" charset="0"/>
              </a:rPr>
              <a:t>monter des mini-projets en équipe </a:t>
            </a:r>
            <a:r>
              <a:rPr lang="fr-FR" sz="4000" dirty="0">
                <a:latin typeface="Raleway" panose="020B0003030101060003" pitchFamily="34" charset="0"/>
              </a:rPr>
              <a:t>sur des </a:t>
            </a:r>
            <a:r>
              <a:rPr lang="fr-FR" sz="4000" b="1" dirty="0">
                <a:latin typeface="Raleway" panose="020B0003030101060003" pitchFamily="34" charset="0"/>
              </a:rPr>
              <a:t>sujets techniques innovants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8" y="98183"/>
            <a:ext cx="989558" cy="116855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 rot="20469046">
            <a:off x="7528058" y="5023292"/>
            <a:ext cx="403635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accent4"/>
                </a:solidFill>
                <a:latin typeface="Raleway" panose="020B0003030101060003" pitchFamily="34" charset="0"/>
              </a:rPr>
              <a:t>2 journées par an</a:t>
            </a:r>
          </a:p>
        </p:txBody>
      </p:sp>
      <p:sp>
        <p:nvSpPr>
          <p:cNvPr id="8" name="ZoneTexte 7"/>
          <p:cNvSpPr txBox="1"/>
          <p:nvPr/>
        </p:nvSpPr>
        <p:spPr>
          <a:xfrm rot="349509">
            <a:off x="8019935" y="636292"/>
            <a:ext cx="403635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3600" b="1" dirty="0" err="1">
                <a:solidFill>
                  <a:schemeClr val="accent2"/>
                </a:solidFill>
                <a:latin typeface="Raleway" panose="020B0003030101060003" pitchFamily="34" charset="0"/>
              </a:rPr>
              <a:t>Tech’N</a:t>
            </a:r>
            <a:r>
              <a:rPr lang="fr-FR" sz="3600" b="1" dirty="0">
                <a:solidFill>
                  <a:schemeClr val="accent2"/>
                </a:solidFill>
                <a:latin typeface="Raleway" panose="020B0003030101060003" pitchFamily="34" charset="0"/>
              </a:rPr>
              <a:t> Breakfast</a:t>
            </a:r>
          </a:p>
        </p:txBody>
      </p:sp>
    </p:spTree>
    <p:extLst>
      <p:ext uri="{BB962C8B-B14F-4D97-AF65-F5344CB8AC3E}">
        <p14:creationId xmlns:p14="http://schemas.microsoft.com/office/powerpoint/2010/main" val="42214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8"/>
          <a:stretch/>
        </p:blipFill>
        <p:spPr>
          <a:xfrm>
            <a:off x="0" y="-82132"/>
            <a:ext cx="12275957" cy="6940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2711303"/>
            <a:ext cx="12275957" cy="199892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Century Gothic" panose="020B0502020202020204" pitchFamily="34" charset="0"/>
              </a:rPr>
              <a:t>24.04.2017</a:t>
            </a:r>
          </a:p>
          <a:p>
            <a:pPr algn="ctr"/>
            <a:r>
              <a:rPr lang="fr-FR" sz="2800" dirty="0">
                <a:latin typeface="Raleway" panose="020B0003030101060003" pitchFamily="34" charset="0"/>
              </a:rPr>
              <a:t>Découvrir </a:t>
            </a:r>
            <a:r>
              <a:rPr lang="fr-FR" sz="2800" b="1" dirty="0" err="1">
                <a:latin typeface="Raleway" panose="020B0003030101060003" pitchFamily="34" charset="0"/>
              </a:rPr>
              <a:t>ReactJS</a:t>
            </a:r>
            <a:r>
              <a:rPr lang="fr-FR" sz="2800" dirty="0">
                <a:latin typeface="Raleway" panose="020B0003030101060003" pitchFamily="34" charset="0"/>
              </a:rPr>
              <a:t> et </a:t>
            </a:r>
            <a:r>
              <a:rPr lang="fr-FR" sz="2800" b="1" dirty="0">
                <a:latin typeface="Raleway" panose="020B0003030101060003" pitchFamily="34" charset="0"/>
              </a:rPr>
              <a:t>ASP.NET WEB API</a:t>
            </a:r>
          </a:p>
          <a:p>
            <a:pPr algn="ctr"/>
            <a:endParaRPr lang="fr-FR" sz="2800" dirty="0">
              <a:latin typeface="Raleway" panose="020B0003030101060003" pitchFamily="34" charset="0"/>
            </a:endParaRPr>
          </a:p>
          <a:p>
            <a:pPr algn="ctr"/>
            <a:r>
              <a:rPr lang="fr-FR" sz="2000" dirty="0">
                <a:latin typeface="Raleway" panose="020B0003030101060003" pitchFamily="34" charset="0"/>
              </a:rPr>
              <a:t>Développer un site web qui permettra de créer des fiches de film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2" y="118593"/>
            <a:ext cx="989558" cy="11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2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2" descr="Résultat de recherche d'images pour &quot;REACTj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30904" y="653099"/>
            <a:ext cx="792179" cy="59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460141" y="359294"/>
            <a:ext cx="484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Raleway" panose="020B0003030101060003" pitchFamily="34" charset="0"/>
              </a:rPr>
              <a:t>ReactJS</a:t>
            </a:r>
            <a:r>
              <a:rPr lang="fr-FR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.</a:t>
            </a:r>
          </a:p>
          <a:p>
            <a:r>
              <a:rPr lang="fr-FR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C’est quoi ?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8" y="98183"/>
            <a:ext cx="989558" cy="11685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3846" y="3808602"/>
            <a:ext cx="9921567" cy="629174"/>
          </a:xfrm>
          <a:prstGeom prst="rect">
            <a:avLst/>
          </a:prstGeom>
          <a:solidFill>
            <a:srgbClr val="0C4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036481" y="3934437"/>
            <a:ext cx="10132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Raleway" panose="020B0003030101060003" pitchFamily="34" charset="0"/>
              </a:rPr>
              <a:t>C’est une </a:t>
            </a:r>
            <a:r>
              <a:rPr lang="fr-FR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librairie JavaScript Open Source </a:t>
            </a:r>
            <a:r>
              <a:rPr lang="fr-FR" sz="3600" dirty="0">
                <a:solidFill>
                  <a:schemeClr val="bg1"/>
                </a:solidFill>
                <a:latin typeface="Raleway" panose="020B0003030101060003" pitchFamily="34" charset="0"/>
              </a:rPr>
              <a:t>lancée par Facebook pour créer des </a:t>
            </a:r>
            <a:r>
              <a:rPr lang="fr-FR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Interfaces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368021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2" descr="Résultat de recherche d'images pour &quot;REACTj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30904" y="653099"/>
            <a:ext cx="792179" cy="59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460141" y="359294"/>
            <a:ext cx="484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Raleway" panose="020B0003030101060003" pitchFamily="34" charset="0"/>
              </a:rPr>
              <a:t>ReactJS</a:t>
            </a:r>
            <a:endParaRPr lang="fr-FR" sz="3600" b="1" dirty="0">
              <a:solidFill>
                <a:schemeClr val="bg1"/>
              </a:solidFill>
              <a:latin typeface="Raleway" panose="020B0003030101060003" pitchFamily="34" charset="0"/>
            </a:endParaRPr>
          </a:p>
          <a:p>
            <a:r>
              <a:rPr lang="fr-FR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Prérequis.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8" y="98183"/>
            <a:ext cx="989558" cy="11685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2111" y="3856419"/>
            <a:ext cx="9921567" cy="629174"/>
          </a:xfrm>
          <a:prstGeom prst="rect">
            <a:avLst/>
          </a:prstGeom>
          <a:solidFill>
            <a:srgbClr val="0C4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430904" y="4102136"/>
            <a:ext cx="84252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aleway" panose="020B0003030101060003" pitchFamily="34" charset="0"/>
              </a:rPr>
              <a:t>Node.js</a:t>
            </a:r>
          </a:p>
          <a:p>
            <a:r>
              <a:rPr lang="en-US" sz="3200" dirty="0">
                <a:solidFill>
                  <a:schemeClr val="bg1"/>
                </a:solidFill>
                <a:latin typeface="Raleway" panose="020B0003030101060003" pitchFamily="34" charset="0"/>
              </a:rPr>
              <a:t>React </a:t>
            </a:r>
            <a:r>
              <a:rPr lang="en-US" sz="3200" dirty="0" err="1">
                <a:solidFill>
                  <a:schemeClr val="bg1"/>
                </a:solidFill>
                <a:latin typeface="Raleway" panose="020B0003030101060003" pitchFamily="34" charset="0"/>
              </a:rPr>
              <a:t>developper</a:t>
            </a:r>
            <a:r>
              <a:rPr lang="en-US" sz="3200" dirty="0">
                <a:solidFill>
                  <a:schemeClr val="bg1"/>
                </a:solidFill>
                <a:latin typeface="Raleway" panose="020B0003030101060003" pitchFamily="34" charset="0"/>
              </a:rPr>
              <a:t> tool (chrome </a:t>
            </a:r>
            <a:r>
              <a:rPr lang="en-US" sz="3200" dirty="0" err="1">
                <a:solidFill>
                  <a:schemeClr val="bg1"/>
                </a:solidFill>
                <a:latin typeface="Raleway" panose="020B0003030101060003" pitchFamily="34" charset="0"/>
              </a:rPr>
              <a:t>ou</a:t>
            </a:r>
            <a:r>
              <a:rPr lang="en-US" sz="3200" dirty="0">
                <a:solidFill>
                  <a:schemeClr val="bg1"/>
                </a:solidFill>
                <a:latin typeface="Raleway" panose="020B00030301010600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Raleway" panose="020B0003030101060003" pitchFamily="34" charset="0"/>
              </a:rPr>
              <a:t>firefox</a:t>
            </a:r>
            <a:r>
              <a:rPr lang="en-US" sz="3200" dirty="0">
                <a:solidFill>
                  <a:schemeClr val="bg1"/>
                </a:solidFill>
                <a:latin typeface="Raleway" panose="020B0003030101060003" pitchFamily="34" charset="0"/>
              </a:rPr>
              <a:t>)</a:t>
            </a:r>
          </a:p>
          <a:p>
            <a:r>
              <a:rPr lang="en-US" sz="3200" dirty="0">
                <a:solidFill>
                  <a:schemeClr val="bg1"/>
                </a:solidFill>
                <a:latin typeface="Raleway" panose="020B0003030101060003" pitchFamily="34" charset="0"/>
              </a:rPr>
              <a:t>Package babel </a:t>
            </a:r>
          </a:p>
        </p:txBody>
      </p:sp>
    </p:spTree>
    <p:extLst>
      <p:ext uri="{BB962C8B-B14F-4D97-AF65-F5344CB8AC3E}">
        <p14:creationId xmlns:p14="http://schemas.microsoft.com/office/powerpoint/2010/main" val="132396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2" descr="Résultat de recherche d'images pour &quot;REACTj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30904" y="653099"/>
            <a:ext cx="792179" cy="59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460141" y="359294"/>
            <a:ext cx="484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latin typeface="Raleway" panose="020B0003030101060003" pitchFamily="34" charset="0"/>
              </a:rPr>
              <a:t>ReactJS</a:t>
            </a:r>
            <a:endParaRPr lang="fr-FR" sz="3600" b="1" dirty="0">
              <a:solidFill>
                <a:schemeClr val="bg1"/>
              </a:solidFill>
              <a:latin typeface="Raleway" panose="020B0003030101060003" pitchFamily="34" charset="0"/>
            </a:endParaRPr>
          </a:p>
          <a:p>
            <a:r>
              <a:rPr lang="fr-FR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Basiques.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8" y="98183"/>
            <a:ext cx="989558" cy="11685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2111" y="3856419"/>
            <a:ext cx="9921567" cy="629174"/>
          </a:xfrm>
          <a:prstGeom prst="rect">
            <a:avLst/>
          </a:prstGeom>
          <a:solidFill>
            <a:srgbClr val="0C4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71587" y="4192709"/>
            <a:ext cx="52070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" panose="020B0003030101060003" pitchFamily="34" charset="0"/>
              </a:rPr>
              <a:t>Basé sur un </a:t>
            </a:r>
            <a:r>
              <a:rPr lang="fr-FR" sz="3200" b="1" dirty="0">
                <a:solidFill>
                  <a:schemeClr val="bg1"/>
                </a:solidFill>
                <a:latin typeface="Raleway" panose="020B0003030101060003" pitchFamily="34" charset="0"/>
              </a:rPr>
              <a:t>DOM virtuel</a:t>
            </a:r>
          </a:p>
          <a:p>
            <a:r>
              <a:rPr lang="fr-FR" sz="3200" dirty="0">
                <a:solidFill>
                  <a:schemeClr val="bg1"/>
                </a:solidFill>
                <a:latin typeface="Raleway" panose="020B0003030101060003" pitchFamily="34" charset="0"/>
              </a:rPr>
              <a:t>Structurer en composants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31024" y="4225246"/>
            <a:ext cx="55031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" panose="020B0003030101060003" pitchFamily="34" charset="0"/>
              </a:rPr>
              <a:t>Un composant comprend : </a:t>
            </a:r>
          </a:p>
          <a:p>
            <a:pPr marL="571500" indent="-571500">
              <a:buFontTx/>
              <a:buChar char="-"/>
            </a:pPr>
            <a:r>
              <a:rPr lang="fr-FR" sz="2800" b="1" dirty="0" err="1">
                <a:solidFill>
                  <a:schemeClr val="bg1"/>
                </a:solidFill>
                <a:latin typeface="Raleway" panose="020B0003030101060003" pitchFamily="34" charset="0"/>
              </a:rPr>
              <a:t>Props</a:t>
            </a:r>
            <a:endParaRPr lang="fr-FR" sz="2800" b="1" dirty="0">
              <a:solidFill>
                <a:schemeClr val="bg1"/>
              </a:solidFill>
              <a:latin typeface="Raleway" panose="020B0003030101060003" pitchFamily="34" charset="0"/>
            </a:endParaRPr>
          </a:p>
          <a:p>
            <a:pPr marL="571500" indent="-571500"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  <a:latin typeface="Raleway" panose="020B0003030101060003" pitchFamily="34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8410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/>
          <p:nvPr/>
        </p:nvSpPr>
        <p:spPr>
          <a:xfrm>
            <a:off x="1430904" y="653099"/>
            <a:ext cx="792179" cy="59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142111" y="3856419"/>
            <a:ext cx="9921567" cy="629174"/>
          </a:xfrm>
          <a:prstGeom prst="rect">
            <a:avLst/>
          </a:prstGeom>
          <a:solidFill>
            <a:srgbClr val="0C4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71587" y="4192709"/>
            <a:ext cx="52070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" panose="020B0003030101060003" pitchFamily="34" charset="0"/>
              </a:rPr>
              <a:t>Basé sur un </a:t>
            </a:r>
            <a:r>
              <a:rPr lang="fr-FR" sz="3200" b="1" dirty="0">
                <a:solidFill>
                  <a:schemeClr val="bg1"/>
                </a:solidFill>
                <a:latin typeface="Raleway" panose="020B0003030101060003" pitchFamily="34" charset="0"/>
              </a:rPr>
              <a:t>DOM virtuel</a:t>
            </a:r>
          </a:p>
          <a:p>
            <a:r>
              <a:rPr lang="fr-FR" sz="3200" dirty="0">
                <a:solidFill>
                  <a:schemeClr val="bg1"/>
                </a:solidFill>
                <a:latin typeface="Raleway" panose="020B0003030101060003" pitchFamily="34" charset="0"/>
              </a:rPr>
              <a:t>Structurer en composants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31024" y="4225246"/>
            <a:ext cx="55031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" panose="020B0003030101060003" pitchFamily="34" charset="0"/>
              </a:rPr>
              <a:t>Un composant comprend : </a:t>
            </a:r>
          </a:p>
          <a:p>
            <a:pPr marL="571500" indent="-571500">
              <a:buFontTx/>
              <a:buChar char="-"/>
            </a:pPr>
            <a:r>
              <a:rPr lang="fr-FR" sz="2800" b="1" dirty="0" err="1">
                <a:solidFill>
                  <a:schemeClr val="bg1"/>
                </a:solidFill>
                <a:latin typeface="Raleway" panose="020B0003030101060003" pitchFamily="34" charset="0"/>
              </a:rPr>
              <a:t>Props</a:t>
            </a:r>
            <a:endParaRPr lang="fr-FR" sz="2800" b="1" dirty="0">
              <a:solidFill>
                <a:schemeClr val="bg1"/>
              </a:solidFill>
              <a:latin typeface="Raleway" panose="020B0003030101060003" pitchFamily="34" charset="0"/>
            </a:endParaRPr>
          </a:p>
          <a:p>
            <a:pPr marL="571500" indent="-571500"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  <a:latin typeface="Raleway" panose="020B0003030101060003" pitchFamily="34" charset="0"/>
              </a:rPr>
              <a:t>States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651"/>
            <a:ext cx="12192000" cy="42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/>
          <p:nvPr/>
        </p:nvSpPr>
        <p:spPr>
          <a:xfrm>
            <a:off x="1430904" y="653099"/>
            <a:ext cx="792179" cy="599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421812" y="337392"/>
            <a:ext cx="484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Raleway" panose="020B0003030101060003" pitchFamily="34" charset="0"/>
              </a:rPr>
              <a:t>Les </a:t>
            </a:r>
          </a:p>
          <a:p>
            <a:r>
              <a:rPr lang="fr-FR" sz="3600" b="1" dirty="0" err="1">
                <a:latin typeface="Raleway" panose="020B0003030101060003" pitchFamily="34" charset="0"/>
              </a:rPr>
              <a:t>Spécs</a:t>
            </a:r>
            <a:r>
              <a:rPr lang="fr-FR" sz="3600" b="1" dirty="0">
                <a:latin typeface="Raleway" panose="020B0003030101060003" pitchFamily="34" charset="0"/>
              </a:rPr>
              <a:t>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99067" y="2754480"/>
            <a:ext cx="108695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Raleway" panose="020B0003030101060003" pitchFamily="34" charset="0"/>
              </a:rPr>
              <a:t>Utiliser </a:t>
            </a:r>
            <a:r>
              <a:rPr lang="fr-FR" sz="3200" b="1" dirty="0" err="1">
                <a:latin typeface="Raleway" panose="020B0003030101060003" pitchFamily="34" charset="0"/>
              </a:rPr>
              <a:t>ReactJS</a:t>
            </a:r>
            <a:endParaRPr lang="fr-FR" sz="3200" b="1" dirty="0">
              <a:latin typeface="Raleway" panose="020B000303010106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atin typeface="Raleway" panose="020B0003030101060003" pitchFamily="34" charset="0"/>
              </a:rPr>
              <a:t>Authentification</a:t>
            </a:r>
            <a:r>
              <a:rPr lang="fr-FR" sz="3200" dirty="0">
                <a:latin typeface="Raleway" panose="020B0003030101060003" pitchFamily="34" charset="0"/>
              </a:rPr>
              <a:t> avec Facebook et Twitter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Raleway" panose="020B0003030101060003" pitchFamily="34" charset="0"/>
              </a:rPr>
              <a:t>Ajout, modification et suppression d’une </a:t>
            </a:r>
            <a:r>
              <a:rPr lang="fr-FR" sz="3200" b="1" dirty="0">
                <a:latin typeface="Raleway" panose="020B0003030101060003" pitchFamily="34" charset="0"/>
              </a:rPr>
              <a:t>fiche de 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Raleway" panose="020B0003030101060003" pitchFamily="34" charset="0"/>
              </a:rPr>
              <a:t>Créer un </a:t>
            </a:r>
            <a:r>
              <a:rPr lang="fr-FR" sz="3200" dirty="0" err="1">
                <a:latin typeface="Raleway" panose="020B0003030101060003" pitchFamily="34" charset="0"/>
              </a:rPr>
              <a:t>backend</a:t>
            </a:r>
            <a:r>
              <a:rPr lang="fr-FR" sz="3200" dirty="0">
                <a:latin typeface="Raleway" panose="020B0003030101060003" pitchFamily="34" charset="0"/>
              </a:rPr>
              <a:t> en </a:t>
            </a:r>
            <a:r>
              <a:rPr lang="fr-FR" sz="3200" dirty="0" err="1">
                <a:latin typeface="Raleway" panose="020B0003030101060003" pitchFamily="34" charset="0"/>
              </a:rPr>
              <a:t>NoSQL</a:t>
            </a:r>
            <a:endParaRPr lang="fr-FR" sz="3200" dirty="0">
              <a:latin typeface="Raleway" panose="020B0003030101060003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8" y="98183"/>
            <a:ext cx="989558" cy="11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/>
          <p:nvPr/>
        </p:nvSpPr>
        <p:spPr>
          <a:xfrm>
            <a:off x="1430904" y="653099"/>
            <a:ext cx="792179" cy="599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421812" y="337392"/>
            <a:ext cx="484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Raleway" panose="020B0003030101060003" pitchFamily="34" charset="0"/>
              </a:rPr>
              <a:t>Les </a:t>
            </a:r>
          </a:p>
          <a:p>
            <a:r>
              <a:rPr lang="fr-FR" sz="3600" b="1" dirty="0" err="1">
                <a:latin typeface="Raleway" panose="020B0003030101060003" pitchFamily="34" charset="0"/>
              </a:rPr>
              <a:t>Spécs</a:t>
            </a:r>
            <a:r>
              <a:rPr lang="fr-FR" sz="3600" b="1" dirty="0">
                <a:latin typeface="Raleway" panose="020B0003030101060003" pitchFamily="34" charset="0"/>
              </a:rPr>
              <a:t>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41943" y="1941719"/>
            <a:ext cx="35776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aleway" panose="020B0003030101060003" pitchFamily="34" charset="0"/>
              </a:rPr>
              <a:t>La </a:t>
            </a:r>
            <a:r>
              <a:rPr lang="fr-FR" b="1" dirty="0">
                <a:latin typeface="Raleway" panose="020B0003030101060003" pitchFamily="34" charset="0"/>
              </a:rPr>
              <a:t>liste de film </a:t>
            </a:r>
            <a:r>
              <a:rPr lang="fr-FR" dirty="0">
                <a:latin typeface="Raleway" panose="020B0003030101060003" pitchFamily="34" charset="0"/>
              </a:rPr>
              <a:t>comprend :</a:t>
            </a:r>
          </a:p>
          <a:p>
            <a:r>
              <a:rPr lang="fr-FR" dirty="0">
                <a:latin typeface="Raleway" panose="020B0003030101060003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latin typeface="Raleway" panose="020B0003030101060003" pitchFamily="34" charset="0"/>
              </a:rPr>
              <a:t>Affiche du 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latin typeface="Raleway" panose="020B0003030101060003" pitchFamily="34" charset="0"/>
              </a:rPr>
              <a:t>Titre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latin typeface="Raleway" panose="020B0003030101060003" pitchFamily="34" charset="0"/>
              </a:rPr>
              <a:t>Année de sortie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latin typeface="Raleway" panose="020B0003030101060003" pitchFamily="34" charset="0"/>
              </a:rPr>
              <a:t>Genre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latin typeface="Raleway" panose="020B0003030101060003" pitchFamily="34" charset="0"/>
              </a:rPr>
              <a:t>Durée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latin typeface="Raleway" panose="020B0003030101060003" pitchFamily="34" charset="0"/>
              </a:rPr>
              <a:t>Genre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latin typeface="Raleway" panose="020B0003030101060003" pitchFamily="34" charset="0"/>
              </a:rPr>
              <a:t>Acteurs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latin typeface="Raleway" panose="020B0003030101060003" pitchFamily="34" charset="0"/>
              </a:rPr>
              <a:t>Réalisateur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err="1">
                <a:latin typeface="Raleway" panose="020B0003030101060003" pitchFamily="34" charset="0"/>
              </a:rPr>
              <a:t>Trailer</a:t>
            </a:r>
            <a:endParaRPr lang="fr-FR" dirty="0">
              <a:latin typeface="Raleway" panose="020B000303010106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latin typeface="Raleway" panose="020B0003030101060003" pitchFamily="34" charset="0"/>
              </a:rPr>
              <a:t>Notation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latin typeface="Raleway" panose="020B0003030101060003" pitchFamily="34" charset="0"/>
              </a:rPr>
              <a:t>Synopsis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8" y="98183"/>
            <a:ext cx="989558" cy="116855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966407"/>
            <a:ext cx="6527815" cy="36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3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173</Words>
  <Application>Microsoft Office PowerPoint</Application>
  <PresentationFormat>Grand écran</PresentationFormat>
  <Paragraphs>55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 Light</vt:lpstr>
      <vt:lpstr>Calibri</vt:lpstr>
      <vt:lpstr>Century Gothic</vt:lpstr>
      <vt:lpstr>Raleway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Guilhem Lecoyer</dc:creator>
  <cp:lastModifiedBy>Guilhem Lecoyer</cp:lastModifiedBy>
  <cp:revision>68</cp:revision>
  <dcterms:created xsi:type="dcterms:W3CDTF">2017-01-25T12:39:52Z</dcterms:created>
  <dcterms:modified xsi:type="dcterms:W3CDTF">2017-04-21T16:05:54Z</dcterms:modified>
</cp:coreProperties>
</file>